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2" r:id="rId3"/>
    <p:sldId id="284" r:id="rId4"/>
    <p:sldId id="279" r:id="rId5"/>
    <p:sldId id="285" r:id="rId6"/>
    <p:sldId id="286" r:id="rId7"/>
    <p:sldId id="287" r:id="rId8"/>
    <p:sldId id="288" r:id="rId9"/>
    <p:sldId id="289" r:id="rId10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/url?sa=i&amp;rct=j&amp;q=&amp;esrc=s&amp;source=images&amp;cd=&amp;cad=rja&amp;uact=8&amp;ved=0ahUKEwiZgoHJ-t3JAhUG8CYKHQykD7UQjRwIBw&amp;url=http://brummettmath.blogspot.com/2014/02/characteristics-of-coordinate-plane.html&amp;psig=AFQjCNHOlev53RowDq_w7Ibi4pS-qHyLYQ&amp;ust=1450272043886901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../clipboard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/url?sa=i&amp;rct=j&amp;q=&amp;esrc=s&amp;source=images&amp;cd=&amp;cad=rja&amp;uact=8&amp;ved=0ahUKEwiZgoHJ-t3JAhUG8CYKHQykD7UQjRwIBw&amp;url=http://brummettmath.blogspot.com/2014/02/characteristics-of-coordinate-plane.html&amp;psig=AFQjCNHOlev53RowDq_w7Ibi4pS-qHyLYQ&amp;ust=1450272043886901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/url?sa=i&amp;rct=j&amp;q=&amp;esrc=s&amp;source=images&amp;cd=&amp;cad=rja&amp;uact=8&amp;ved=0ahUKEwiZgoHJ-t3JAhUG8CYKHQykD7UQjRwIBw&amp;url=http://brummettmath.blogspot.com/2014/02/characteristics-of-coordinate-plane.html&amp;psig=AFQjCNHOlev53RowDq_w7Ibi4pS-qHyLYQ&amp;ust=1450272043886901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/url?sa=i&amp;rct=j&amp;q=&amp;esrc=s&amp;source=images&amp;cd=&amp;cad=rja&amp;uact=8&amp;ved=0ahUKEwiZgoHJ-t3JAhUG8CYKHQykD7UQjRwIBw&amp;url=http://brummettmath.blogspot.com/2014/02/characteristics-of-coordinate-plane.html&amp;psig=AFQjCNHOlev53RowDq_w7Ibi4pS-qHyLYQ&amp;ust=1450272043886901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/url?sa=i&amp;rct=j&amp;q=&amp;esrc=s&amp;source=images&amp;cd=&amp;cad=rja&amp;uact=8&amp;ved=0ahUKEwiZgoHJ-t3JAhUG8CYKHQykD7UQjRwIBw&amp;url=http://brummettmath.blogspot.com/2014/02/characteristics-of-coordinate-plane.html&amp;psig=AFQjCNHOlev53RowDq_w7Ibi4pS-qHyLYQ&amp;ust=1450272043886901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/url?sa=i&amp;rct=j&amp;q=&amp;esrc=s&amp;source=images&amp;cd=&amp;cad=rja&amp;uact=8&amp;ved=0ahUKEwiZgoHJ-t3JAhUG8CYKHQykD7UQjRwIBw&amp;url=http://brummettmath.blogspot.com/2014/02/characteristics-of-coordinate-plane.html&amp;psig=AFQjCNHOlev53RowDq_w7Ibi4pS-qHyLYQ&amp;ust=1450272043886901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/url?sa=i&amp;rct=j&amp;q=&amp;esrc=s&amp;source=images&amp;cd=&amp;cad=rja&amp;uact=8&amp;ved=0ahUKEwiZgoHJ-t3JAhUG8CYKHQykD7UQjRwIBw&amp;url=http://brummettmath.blogspot.com/2014/02/characteristics-of-coordinate-plane.html&amp;psig=AFQjCNHOlev53RowDq_w7Ibi4pS-qHyLYQ&amp;ust=1450272043886901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Autofit/>
          </a:bodyPr>
          <a:lstStyle/>
          <a:p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8-2 </a:t>
            </a:r>
            <a:b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Slope-Intercept Form</a:t>
            </a:r>
            <a:endParaRPr lang="en-US" sz="50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Integrated mathematics 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ED89CE1-F123-4A76-9391-5AD76F3C7D69}"/>
                  </a:ext>
                </a:extLst>
              </p:cNvPr>
              <p:cNvSpPr txBox="1"/>
              <p:nvPr/>
            </p:nvSpPr>
            <p:spPr>
              <a:xfrm>
                <a:off x="172948" y="977899"/>
                <a:ext cx="11846104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𝑚𝑥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sz="36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 </a:t>
                </a:r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is the slope and </a:t>
                </a:r>
                <a:r>
                  <a:rPr lang="en-US" sz="36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</a:t>
                </a:r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is the </a:t>
                </a:r>
                <a:r>
                  <a:rPr lang="en-US" sz="36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y-intercept</a:t>
                </a:r>
              </a:p>
              <a:p>
                <a:r>
                  <a:rPr lang="en-US" sz="36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y-intercept: </a:t>
                </a:r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where the line crosses y-axis.</a:t>
                </a:r>
                <a:endParaRPr lang="en-US" sz="36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ED89CE1-F123-4A76-9391-5AD76F3C7D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948" y="977899"/>
                <a:ext cx="11846104" cy="1938992"/>
              </a:xfrm>
              <a:prstGeom prst="rect">
                <a:avLst/>
              </a:prstGeom>
              <a:blipFill>
                <a:blip r:embed="rId2"/>
                <a:stretch>
                  <a:fillRect l="-1595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2195547-547E-42A8-A2C2-E824DC1C3126}"/>
              </a:ext>
            </a:extLst>
          </p:cNvPr>
          <p:cNvCxnSpPr>
            <a:cxnSpLocks/>
          </p:cNvCxnSpPr>
          <p:nvPr/>
        </p:nvCxnSpPr>
        <p:spPr>
          <a:xfrm>
            <a:off x="0" y="842053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5F63C53B-B552-4339-B667-6213803F10C6}"/>
              </a:ext>
            </a:extLst>
          </p:cNvPr>
          <p:cNvSpPr txBox="1">
            <a:spLocks/>
          </p:cNvSpPr>
          <p:nvPr/>
        </p:nvSpPr>
        <p:spPr>
          <a:xfrm>
            <a:off x="1866900" y="0"/>
            <a:ext cx="8458200" cy="8420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Slope-Intercept Form</a:t>
            </a:r>
          </a:p>
        </p:txBody>
      </p:sp>
    </p:spTree>
    <p:extLst>
      <p:ext uri="{BB962C8B-B14F-4D97-AF65-F5344CB8AC3E}">
        <p14:creationId xmlns:p14="http://schemas.microsoft.com/office/powerpoint/2010/main" val="433574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07089" y="0"/>
            <a:ext cx="9177819" cy="8420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the Equations using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mx + b</a:t>
            </a:r>
            <a:endParaRPr lang="en-US" sz="5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4" descr="http://2.bp.blogspot.com/-GH3BVeBcL-Q/Uu6zhdBf0sI/AAAAAAAAApM/O5OdmBZsSb4/s1600/1.PNG">
            <a:hlinkClick r:id="rId2"/>
            <a:extLst>
              <a:ext uri="{FF2B5EF4-FFF2-40B4-BE49-F238E27FC236}">
                <a16:creationId xmlns:a16="http://schemas.microsoft.com/office/drawing/2014/main" id="{71EA897F-AD21-4AEC-8BEA-0D60785B6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556" y="898695"/>
            <a:ext cx="5688199" cy="5284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/>
              <p:nvPr/>
            </p:nvSpPr>
            <p:spPr>
              <a:xfrm>
                <a:off x="1121490" y="1261152"/>
                <a:ext cx="229011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490" y="1261152"/>
                <a:ext cx="2290114" cy="553998"/>
              </a:xfrm>
              <a:prstGeom prst="rect">
                <a:avLst/>
              </a:prstGeom>
              <a:blipFill>
                <a:blip r:embed="rId4"/>
                <a:stretch>
                  <a:fillRect b="-2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7797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07089" y="0"/>
            <a:ext cx="9177819" cy="8420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the Equations using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mx + b</a:t>
            </a:r>
            <a:endParaRPr lang="en-US" sz="5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4" descr="http://2.bp.blogspot.com/-GH3BVeBcL-Q/Uu6zhdBf0sI/AAAAAAAAApM/O5OdmBZsSb4/s1600/1.PNG">
            <a:hlinkClick r:id="rId2"/>
            <a:extLst>
              <a:ext uri="{FF2B5EF4-FFF2-40B4-BE49-F238E27FC236}">
                <a16:creationId xmlns:a16="http://schemas.microsoft.com/office/drawing/2014/main" id="{71EA897F-AD21-4AEC-8BEA-0D60785B6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556" y="898695"/>
            <a:ext cx="5688199" cy="5284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/>
              <p:nvPr/>
            </p:nvSpPr>
            <p:spPr>
              <a:xfrm>
                <a:off x="1121490" y="1261152"/>
                <a:ext cx="2367058" cy="10371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490" y="1261152"/>
                <a:ext cx="2367058" cy="1037143"/>
              </a:xfrm>
              <a:prstGeom prst="rect">
                <a:avLst/>
              </a:prstGeom>
              <a:blipFill>
                <a:blip r:embed="rId4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0240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07089" y="0"/>
            <a:ext cx="9177819" cy="8420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the Equations using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mx + b</a:t>
            </a:r>
            <a:endParaRPr lang="en-US" sz="5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4" descr="http://2.bp.blogspot.com/-GH3BVeBcL-Q/Uu6zhdBf0sI/AAAAAAAAApM/O5OdmBZsSb4/s1600/1.PNG">
            <a:hlinkClick r:id="rId2"/>
            <a:extLst>
              <a:ext uri="{FF2B5EF4-FFF2-40B4-BE49-F238E27FC236}">
                <a16:creationId xmlns:a16="http://schemas.microsoft.com/office/drawing/2014/main" id="{71EA897F-AD21-4AEC-8BEA-0D60785B6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556" y="898695"/>
            <a:ext cx="5688199" cy="5284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/>
              <p:nvPr/>
            </p:nvSpPr>
            <p:spPr>
              <a:xfrm>
                <a:off x="1121490" y="1261152"/>
                <a:ext cx="263476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=−3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490" y="1261152"/>
                <a:ext cx="2634760" cy="553998"/>
              </a:xfrm>
              <a:prstGeom prst="rect">
                <a:avLst/>
              </a:prstGeom>
              <a:blipFill>
                <a:blip r:embed="rId4"/>
                <a:stretch>
                  <a:fillRect b="-2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0934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07089" y="0"/>
            <a:ext cx="9177819" cy="8420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the Equations using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mx + b</a:t>
            </a:r>
            <a:endParaRPr lang="en-US" sz="5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4" descr="http://2.bp.blogspot.com/-GH3BVeBcL-Q/Uu6zhdBf0sI/AAAAAAAAApM/O5OdmBZsSb4/s1600/1.PNG">
            <a:hlinkClick r:id="rId2"/>
            <a:extLst>
              <a:ext uri="{FF2B5EF4-FFF2-40B4-BE49-F238E27FC236}">
                <a16:creationId xmlns:a16="http://schemas.microsoft.com/office/drawing/2014/main" id="{71EA897F-AD21-4AEC-8BEA-0D60785B6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556" y="898695"/>
            <a:ext cx="5688199" cy="5284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/>
              <p:nvPr/>
            </p:nvSpPr>
            <p:spPr>
              <a:xfrm>
                <a:off x="1121490" y="1261152"/>
                <a:ext cx="2367058" cy="10407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490" y="1261152"/>
                <a:ext cx="2367058" cy="1040734"/>
              </a:xfrm>
              <a:prstGeom prst="rect">
                <a:avLst/>
              </a:prstGeom>
              <a:blipFill>
                <a:blip r:embed="rId4"/>
                <a:stretch>
                  <a:fillRect b="-5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5145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07089" y="0"/>
            <a:ext cx="9177819" cy="8420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the Equations using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mx + b</a:t>
            </a:r>
            <a:endParaRPr lang="en-US" sz="5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4" descr="http://2.bp.blogspot.com/-GH3BVeBcL-Q/Uu6zhdBf0sI/AAAAAAAAApM/O5OdmBZsSb4/s1600/1.PNG">
            <a:hlinkClick r:id="rId2"/>
            <a:extLst>
              <a:ext uri="{FF2B5EF4-FFF2-40B4-BE49-F238E27FC236}">
                <a16:creationId xmlns:a16="http://schemas.microsoft.com/office/drawing/2014/main" id="{71EA897F-AD21-4AEC-8BEA-0D60785B6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556" y="898695"/>
            <a:ext cx="5688199" cy="5284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/>
              <p:nvPr/>
            </p:nvSpPr>
            <p:spPr>
              <a:xfrm>
                <a:off x="1121490" y="1261152"/>
                <a:ext cx="279986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490" y="1261152"/>
                <a:ext cx="2799869" cy="553998"/>
              </a:xfrm>
              <a:prstGeom prst="rect">
                <a:avLst/>
              </a:prstGeom>
              <a:blipFill>
                <a:blip r:embed="rId4"/>
                <a:stretch>
                  <a:fillRect b="-2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0649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07089" y="0"/>
            <a:ext cx="9177819" cy="8420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the Equations using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mx + b</a:t>
            </a:r>
            <a:endParaRPr lang="en-US" sz="5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4" descr="http://2.bp.blogspot.com/-GH3BVeBcL-Q/Uu6zhdBf0sI/AAAAAAAAApM/O5OdmBZsSb4/s1600/1.PNG">
            <a:hlinkClick r:id="rId2"/>
            <a:extLst>
              <a:ext uri="{FF2B5EF4-FFF2-40B4-BE49-F238E27FC236}">
                <a16:creationId xmlns:a16="http://schemas.microsoft.com/office/drawing/2014/main" id="{71EA897F-AD21-4AEC-8BEA-0D60785B6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556" y="898695"/>
            <a:ext cx="5688199" cy="5284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/>
              <p:nvPr/>
            </p:nvSpPr>
            <p:spPr>
              <a:xfrm>
                <a:off x="1121490" y="1261152"/>
                <a:ext cx="229011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490" y="1261152"/>
                <a:ext cx="2290114" cy="553998"/>
              </a:xfrm>
              <a:prstGeom prst="rect">
                <a:avLst/>
              </a:prstGeom>
              <a:blipFill>
                <a:blip r:embed="rId4"/>
                <a:stretch>
                  <a:fillRect b="-2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5835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07089" y="0"/>
            <a:ext cx="9177819" cy="8420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the Equations using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mx + b</a:t>
            </a:r>
            <a:endParaRPr lang="en-US" sz="5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4" descr="http://2.bp.blogspot.com/-GH3BVeBcL-Q/Uu6zhdBf0sI/AAAAAAAAApM/O5OdmBZsSb4/s1600/1.PNG">
            <a:hlinkClick r:id="rId2"/>
            <a:extLst>
              <a:ext uri="{FF2B5EF4-FFF2-40B4-BE49-F238E27FC236}">
                <a16:creationId xmlns:a16="http://schemas.microsoft.com/office/drawing/2014/main" id="{71EA897F-AD21-4AEC-8BEA-0D60785B6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556" y="898695"/>
            <a:ext cx="5688199" cy="5284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/>
              <p:nvPr/>
            </p:nvSpPr>
            <p:spPr>
              <a:xfrm>
                <a:off x="1121490" y="1261152"/>
                <a:ext cx="314451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=32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490" y="1261152"/>
                <a:ext cx="3144515" cy="553998"/>
              </a:xfrm>
              <a:prstGeom prst="rect">
                <a:avLst/>
              </a:prstGeom>
              <a:blipFill>
                <a:blip r:embed="rId4"/>
                <a:stretch>
                  <a:fillRect b="-2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037688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141</Words>
  <Application>Microsoft Office PowerPoint</Application>
  <PresentationFormat>Widescreen</PresentationFormat>
  <Paragraphs>21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Cambria Math</vt:lpstr>
      <vt:lpstr>Retrospect</vt:lpstr>
      <vt:lpstr>Chapter 8-2  Slope-Intercept Form</vt:lpstr>
      <vt:lpstr>PowerPoint Presentation</vt:lpstr>
      <vt:lpstr>Graph the Equations using y = mx + b</vt:lpstr>
      <vt:lpstr>Graph the Equations using y = mx + b</vt:lpstr>
      <vt:lpstr>Graph the Equations using y = mx + b</vt:lpstr>
      <vt:lpstr>Graph the Equations using y = mx + b</vt:lpstr>
      <vt:lpstr>Graph the Equations using y = mx + b</vt:lpstr>
      <vt:lpstr>Graph the Equations using y = mx + b</vt:lpstr>
      <vt:lpstr>Graph the Equations using y = mx + 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39</cp:revision>
  <cp:lastPrinted>2018-09-28T22:52:40Z</cp:lastPrinted>
  <dcterms:created xsi:type="dcterms:W3CDTF">2018-08-29T02:57:50Z</dcterms:created>
  <dcterms:modified xsi:type="dcterms:W3CDTF">2020-04-18T03:33:17Z</dcterms:modified>
</cp:coreProperties>
</file>